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85" r:id="rId14"/>
    <p:sldId id="344" r:id="rId15"/>
    <p:sldId id="346" r:id="rId16"/>
    <p:sldId id="319" r:id="rId17"/>
    <p:sldId id="318" r:id="rId18"/>
    <p:sldId id="324" r:id="rId19"/>
    <p:sldId id="349" r:id="rId20"/>
    <p:sldId id="351" r:id="rId21"/>
    <p:sldId id="352" r:id="rId22"/>
    <p:sldId id="350" r:id="rId23"/>
    <p:sldId id="386" r:id="rId24"/>
    <p:sldId id="353" r:id="rId25"/>
    <p:sldId id="342" r:id="rId26"/>
    <p:sldId id="376" r:id="rId27"/>
    <p:sldId id="377" r:id="rId28"/>
    <p:sldId id="355" r:id="rId29"/>
    <p:sldId id="363" r:id="rId30"/>
    <p:sldId id="387" r:id="rId31"/>
    <p:sldId id="357" r:id="rId32"/>
    <p:sldId id="356" r:id="rId33"/>
    <p:sldId id="337" r:id="rId34"/>
    <p:sldId id="339" r:id="rId35"/>
    <p:sldId id="373" r:id="rId36"/>
    <p:sldId id="332" r:id="rId37"/>
    <p:sldId id="378" r:id="rId38"/>
    <p:sldId id="381" r:id="rId39"/>
    <p:sldId id="371" r:id="rId40"/>
    <p:sldId id="379" r:id="rId41"/>
    <p:sldId id="380" r:id="rId42"/>
    <p:sldId id="367" r:id="rId43"/>
    <p:sldId id="368" r:id="rId44"/>
    <p:sldId id="369" r:id="rId45"/>
    <p:sldId id="382" r:id="rId46"/>
    <p:sldId id="383" r:id="rId47"/>
    <p:sldId id="384" r:id="rId48"/>
    <p:sldId id="372" r:id="rId49"/>
    <p:sldId id="333" r:id="rId50"/>
    <p:sldId id="374" r:id="rId51"/>
    <p:sldId id="267" r:id="rId52"/>
    <p:sldId id="313" r:id="rId53"/>
    <p:sldId id="334" r:id="rId54"/>
    <p:sldId id="335" r:id="rId55"/>
    <p:sldId id="27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058"/>
    <p:restoredTop sz="96395"/>
  </p:normalViewPr>
  <p:slideViewPr>
    <p:cSldViewPr snapToGrid="0" snapToObjects="1">
      <p:cViewPr varScale="1">
        <p:scale>
          <a:sx n="129" d="100"/>
          <a:sy n="129" d="100"/>
        </p:scale>
        <p:origin x="240" y="96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24.08.22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24.08.22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24.08.22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24.08.22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24.08.22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24.08.22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24.08.22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24.08.22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24.08.22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24.08.22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24.08.22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24.08.22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/01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de-DE" dirty="0"/>
              <a:t>Live Coding </a:t>
            </a:r>
            <a:r>
              <a:rPr lang="de-DE" dirty="0" err="1"/>
              <a:t>factory</a:t>
            </a:r>
            <a:r>
              <a:rPr lang="de-DE" dirty="0"/>
              <a:t> </a:t>
            </a:r>
            <a:r>
              <a:rPr lang="de-DE" dirty="0" err="1"/>
              <a:t>methods</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walker</a:t>
            </a:r>
            <a:r>
              <a:rPr lang="de-DE" sz="1400" dirty="0">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factory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method</a:t>
            </a:r>
            <a:r>
              <a:rPr lang="de-DE" sz="1400" dirty="0">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918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3346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code changes (a simple renaming of the class, for instance)</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 or else save them separately and add the path in the JSON file</a:t>
            </a:r>
            <a:endParaRPr lang="en-CH" sz="2400" dirty="0"/>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1419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02a </a:t>
            </a:r>
            <a:r>
              <a:rPr lang="en-GB" sz="1400" dirty="0" err="1">
                <a:latin typeface="Courier New" panose="02070309020205020404" pitchFamily="49" charset="0"/>
                <a:cs typeface="Courier New" panose="02070309020205020404" pitchFamily="49" charset="0"/>
              </a:rPr>
              <a:t>Serialization.ipynb</a:t>
            </a:r>
            <a:endParaRPr lang="en-DE" sz="1400"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52F7270-7715-60B7-3056-B8C351F5C46B}"/>
              </a:ext>
            </a:extLst>
          </p:cNvPr>
          <p:cNvSpPr txBox="1"/>
          <p:nvPr/>
        </p:nvSpPr>
        <p:spPr>
          <a:xfrm>
            <a:off x="1624120" y="3858688"/>
            <a:ext cx="7305963" cy="369332"/>
          </a:xfrm>
          <a:prstGeom prst="rect">
            <a:avLst/>
          </a:prstGeom>
          <a:solidFill>
            <a:srgbClr val="FFFF00"/>
          </a:solidFill>
        </p:spPr>
        <p:txBody>
          <a:bodyPr wrap="square">
            <a:spAutoFit/>
          </a:bodyPr>
          <a:lstStyle/>
          <a:p>
            <a:r>
              <a:rPr lang="en-CH"/>
              <a:t>Open </a:t>
            </a:r>
            <a:r>
              <a:rPr lang="en-CH" dirty="0"/>
              <a:t>discussion: what happens when the class changes?</a:t>
            </a:r>
          </a:p>
        </p:txBody>
      </p:sp>
    </p:spTree>
    <p:extLst>
      <p:ext uri="{BB962C8B-B14F-4D97-AF65-F5344CB8AC3E}">
        <p14:creationId xmlns:p14="http://schemas.microsoft.com/office/powerpoint/2010/main" val="3643657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de-DE" sz="3600" b="1" dirty="0" err="1"/>
              <a:t>Serialize</a:t>
            </a:r>
            <a:r>
              <a:rPr lang="de-DE" sz="3600" b="1" dirty="0"/>
              <a:t> </a:t>
            </a:r>
            <a:r>
              <a:rPr lang="de-DE" sz="3600" b="1" dirty="0" err="1"/>
              <a:t>the</a:t>
            </a:r>
            <a:r>
              <a:rPr lang="de-DE" sz="3600" b="1" dirty="0"/>
              <a:t> Walker</a:t>
            </a:r>
            <a:endParaRPr lang="en-CH" sz="3600"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
        <p:nvSpPr>
          <p:cNvPr id="6" name="TextBox 5">
            <a:extLst>
              <a:ext uri="{FF2B5EF4-FFF2-40B4-BE49-F238E27FC236}">
                <a16:creationId xmlns:a16="http://schemas.microsoft.com/office/drawing/2014/main" id="{D8D0AB1A-9EE5-4C4D-CACE-3E141BBD7F57}"/>
              </a:ext>
            </a:extLst>
          </p:cNvPr>
          <p:cNvSpPr txBox="1"/>
          <p:nvPr/>
        </p:nvSpPr>
        <p:spPr>
          <a:xfrm>
            <a:off x="516097" y="5485559"/>
            <a:ext cx="7305963" cy="646331"/>
          </a:xfrm>
          <a:prstGeom prst="rect">
            <a:avLst/>
          </a:prstGeom>
          <a:solidFill>
            <a:srgbClr val="FFFF00"/>
          </a:solidFill>
        </p:spPr>
        <p:txBody>
          <a:bodyPr wrap="square">
            <a:spAutoFit/>
          </a:bodyPr>
          <a:lstStyle/>
          <a:p>
            <a:r>
              <a:rPr lang="en-CH"/>
              <a:t>Discussion </a:t>
            </a:r>
            <a:r>
              <a:rPr lang="en-CH" dirty="0"/>
              <a:t>in to_json: </a:t>
            </a:r>
            <a:r>
              <a:rPr lang="en-US" i="1" dirty="0"/>
              <a:t>what happens if the code breaks before the array is saved? What to do about it?</a:t>
            </a:r>
            <a:endParaRPr lang="en-CH" dirty="0"/>
          </a:p>
        </p:txBody>
      </p:sp>
      <p:sp>
        <p:nvSpPr>
          <p:cNvPr id="7" name="Rectangle 6">
            <a:extLst>
              <a:ext uri="{FF2B5EF4-FFF2-40B4-BE49-F238E27FC236}">
                <a16:creationId xmlns:a16="http://schemas.microsoft.com/office/drawing/2014/main" id="{20B23840-7807-923B-DD9B-E33843BF977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D5C9F6D-784A-D460-6559-67CFCFA29AE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9" name="TextBox 8">
            <a:extLst>
              <a:ext uri="{FF2B5EF4-FFF2-40B4-BE49-F238E27FC236}">
                <a16:creationId xmlns:a16="http://schemas.microsoft.com/office/drawing/2014/main" id="{0B51DAAC-B053-C29A-C3BC-971EC2B7B14F}"/>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3 serialize/</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0" name="Graphic 9">
            <a:extLst>
              <a:ext uri="{FF2B5EF4-FFF2-40B4-BE49-F238E27FC236}">
                <a16:creationId xmlns:a16="http://schemas.microsoft.com/office/drawing/2014/main" id="{4E85B12C-CE44-C5A3-2279-D1226D30F5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39568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219892" y="5728274"/>
            <a:ext cx="3909189" cy="923330"/>
          </a:xfrm>
          <a:prstGeom prst="rect">
            <a:avLst/>
          </a:prstGeom>
          <a:solidFill>
            <a:srgbClr val="FFFF00"/>
          </a:solidFill>
        </p:spPr>
        <p:txBody>
          <a:bodyPr wrap="square" rtlCol="0">
            <a:spAutoFit/>
          </a:bodyPr>
          <a:lstStyle/>
          <a:p>
            <a:r>
              <a:rPr lang="en-CH"/>
              <a:t>talk </a:t>
            </a:r>
            <a:r>
              <a:rPr lang="en-CH" dirty="0"/>
              <a:t>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de-DE" dirty="0"/>
              <a:t>Breaking out</a:t>
            </a:r>
            <a:r>
              <a:rPr lang="en-CH"/>
              <a:t> </a:t>
            </a:r>
            <a:r>
              <a:rPr lang="en-CH" dirty="0"/>
              <a:t>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276999"/>
          </a:xfrm>
          <a:prstGeom prst="rect">
            <a:avLst/>
          </a:prstGeom>
          <a:noFill/>
        </p:spPr>
        <p:txBody>
          <a:bodyPr wrap="square">
            <a:spAutoFit/>
          </a:bodyPr>
          <a:lstStyle/>
          <a:p>
            <a:pPr algn="ctr"/>
            <a:r>
              <a:rPr lang="en-GB" sz="1200" dirty="0">
                <a:latin typeface="Courier New" panose="02070309020205020404" pitchFamily="49" charset="0"/>
                <a:cs typeface="Courier New" panose="02070309020205020404" pitchFamily="49" charset="0"/>
              </a:rPr>
              <a:t>walker/Step 4 break out the context map…/</a:t>
            </a:r>
            <a:endParaRPr lang="en-DE"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1059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623656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Create a copy of the notebook. 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Make a </a:t>
            </a:r>
            <a:r>
              <a:rPr lang="en-US" dirty="0" err="1"/>
              <a:t>params.json</a:t>
            </a:r>
            <a:r>
              <a:rPr lang="en-US" dirty="0"/>
              <a:t> file with all the relevant input parameters</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a:t>
            </a:r>
            <a:r>
              <a:rPr lang="en-US"/>
              <a:t>the trajectory</a:t>
            </a:r>
            <a:endParaRPr lang="en-US" dirty="0"/>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66710</TotalTime>
  <Words>4053</Words>
  <Application>Microsoft Macintosh PowerPoint</Application>
  <PresentationFormat>Widescreen</PresentationFormat>
  <Paragraphs>460</Paragraphs>
  <Slides>55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Consolas</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The walker Functions</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Live Coding factory methods</vt:lpstr>
      <vt:lpstr>Factory methods take us only this far... </vt:lpstr>
      <vt:lpstr>Persistence and serialization: Saving grouped data</vt:lpstr>
      <vt:lpstr>Serialization live coding</vt:lpstr>
      <vt:lpstr>Hands On:  Serialize the Walker</vt:lpstr>
      <vt:lpstr>Break out the part that varies independently!</vt:lpstr>
      <vt:lpstr>Break out the part that varies!</vt:lpstr>
      <vt:lpstr>Breaking out live coding</vt:lpstr>
      <vt:lpstr>Break out the part that varies!</vt:lpstr>
      <vt:lpstr>Hands On: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PowerPoint Presentation</vt:lpstr>
      <vt:lpstr>Keep things open for extension</vt:lpstr>
      <vt:lpstr>Hooks patterns</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500</cp:revision>
  <cp:lastPrinted>2019-09-03T16:05:03Z</cp:lastPrinted>
  <dcterms:created xsi:type="dcterms:W3CDTF">2018-07-24T12:49:38Z</dcterms:created>
  <dcterms:modified xsi:type="dcterms:W3CDTF">2022-08-24T14:56:04Z</dcterms:modified>
</cp:coreProperties>
</file>